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70" r:id="rId8"/>
    <p:sldId id="261" r:id="rId9"/>
    <p:sldId id="262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01D85-1172-4D33-9C5A-A66D6E2E63E5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6FC3D-37EB-4C28-90B2-0B7629251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6FC3D-37EB-4C28-90B2-0B762925196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2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6FC3D-37EB-4C28-90B2-0B762925196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3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45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3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19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98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2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1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1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791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702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8BAFEB9-0740-401D-A49F-1B614573DAFA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6B8A39-F1C9-4DF7-9370-B880D5930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q=http://www.rastut-goda.ru/family-council/5287-9-zapovedej-vospitanija-detej-kak-vospityvat-rebenka.html&amp;sa=D&amp;source=editors&amp;ust=1634024447815000&amp;usg=AOvVaw3jA2q_uudyi9PbfcmjRfmU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23" y="4043654"/>
            <a:ext cx="3657128" cy="24912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6116" y="3640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ЖИРНОВСКИЙ ДЕТСКИЙ САД «РОСИНКА»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7454" y="210466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«Капризы, упрямство, агрессия: как справиться и предупредить».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34466" y="4721289"/>
            <a:ext cx="3023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Мащенко Д.А.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454" y="942453"/>
            <a:ext cx="3153746" cy="30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8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233" y="359143"/>
            <a:ext cx="1156062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игру.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Попросите одеть мишку или собрать в детский сад куклу, обратитесь от их имени к ребенку, играйте в детские сказки и мультики, устройте соревнование во время сбора игрушек — кто последнюю игрушку положит, тот и выиграл.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5232" y="1392236"/>
            <a:ext cx="11560629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Стимулируйте и развивайте самостоятельность, творчество ребенка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возможность для него проявить свою активность, настойчивость, независимость и в то же время снять напряжение. Дайте ребенку роль «консультанта»: «выбери себе чашку», «посмотри, чистое ли у меня лицо». Используйте «полезные вопросы»: «Ты наденешь колготки красные или желтые?», «Что тебе приготовить — яичницу или хлопья с молоком?», «Почему ты это хочешь?», «А чем бы ты хотел заняться (при отрицании других предложений)?». Разнообразьте опыт общения ребенка со взрослыми, включайте его в общее дело и при этом незаметно помогайте и громко радуйтесь самостоятельности. Чем содержательнее жизнь ребенка, тем меньше времени и сил остается на капризы.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5232" y="3765780"/>
            <a:ext cx="7100402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чувства затмевают сознание и не дают принять верное решение. Очень часто из-за них мы попадаем в эмоциональную ловушку и идем на поводу у детей, о чем потом часто сожалеем. Как говорил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Малышу: «Спокойствие, только спокойствие!». Поэтому возьмите тайм-аут — «Я сейчас не буду с тобой разговаривать», «Посиди, успокойся» — во время которого посчитайте до 10 или примените методику глубокого дыхания, или выполните упражнение «Лифт». Все эти приемы вы также можете предложить ребенку или использовать вместе с ним.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61" y="3635961"/>
            <a:ext cx="3984368" cy="30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089" y="360602"/>
            <a:ext cx="1127449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«Глубокое дыхание»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— 2–3 мин.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Сядьте на стул, спина прямая, расслабленная.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Сделайте вдох через нос на счет 1-2-3-4, выдохните через рот на счет 4-3-2-1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34" y="2981032"/>
            <a:ext cx="6572250" cy="3209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236" y="2981031"/>
            <a:ext cx="375978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9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783" y="569111"/>
            <a:ext cx="6301274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«Лифт»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— 2–3 мин.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Сделав глубокий вдох, чтобы воздух дошел до живота, начните «поездку на лифте». Выдыхая, почувствуйте, как воздух начинает свой путь от «первого этажа» (живота). Упражнение хорошо выполнять стоя.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Вдохнули глубоко и медленно через рот так, чтобы воздух дошел до живота (первый этаж). Задержали дыхание, выдохнули ртом.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Снова вдохнули так, чтобы воздух поднялся на один «этаж» выше (желудок). Задержали дыхание — выдохнули через рот.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Вдохнули — и подняли лифт еще на один «этаж» (грудь), выдохнули.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упражнения приходит ощущение, что и напряжение, и волнение вышли из тела, словно из дверей лифта.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934" y="839756"/>
            <a:ext cx="4553339" cy="49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0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8818" y="108836"/>
            <a:ext cx="383348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для родителей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«Книги о детских капризах»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441" y="847149"/>
            <a:ext cx="1147976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Хазиева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«Детские капризы. Практическое руководство для родителей непослушных детей».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Как добиться от ребенка выполнения требований взрослого, не подавив чувства собственного достоинства малыша, сохранив доверительные, уважительные взаимоотношения? Ответы на этот и другие важные вопросы на страницах книги.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441" y="1862461"/>
            <a:ext cx="1147976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Корнеева «Детские капризы. Что это такое и как с этим бороться».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делать, когда ребенок кричит, упирается, захлебывается слезами, а окружающие с осуждением смотрят на незадачливого родителя? Пойти у малыша на поводу и добиться прекращения рева? Так он только этого и ждет. Отшлепать как следует, чтобы знал, кто тут на самом деле командует? Жалко. Эта и другие ситуации разбираются в книге.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9439" y="3164256"/>
            <a:ext cx="1147976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Некрасова, Н. Некрасова «Что делать, если… Вас достали конфликты, капризы и детские вредности».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книга — практикум для родителей, подсказка, шпаргалка на каждый день. В ней собраны веселые, серьезные и очень действенные советы: что делать, если ребенок есть не желает; ломает игрушки; ноет, капризничает и (или) вопит; требует «хочу!» и «купи!»; не хочет идти домой и др.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9438" y="4466051"/>
            <a:ext cx="1147976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Гурина, М.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Шкурина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Холкина «Сказки от капризов».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собраны особые психологические сказки на все случаи жизни. Ребенок отказывается есть, ложиться спать, убирать игрушки, дерется, не хочет ходить в детский сад и т. д. — прочитайте ему одну из сказок, и вы увидите, как изменится его поведение.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9437" y="5490847"/>
            <a:ext cx="1147976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Дени «Капризы и истерики. Как справиться с детским гневом».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поможет понять, почему ребенок капризничает, и найти правильную линию поведения, когда эмоциональные качели раскачиваются слишком сильно. В ней много полезных советов, подсказок и действенных решений, например: как вести себя, когда эмоции захлестывают не только ребенка, но и родителей; как научить сына или дочь управлять негативными эмоциями</a:t>
            </a:r>
          </a:p>
        </p:txBody>
      </p:sp>
    </p:spTree>
    <p:extLst>
      <p:ext uri="{BB962C8B-B14F-4D97-AF65-F5344CB8AC3E}">
        <p14:creationId xmlns:p14="http://schemas.microsoft.com/office/powerpoint/2010/main" val="103185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4" y="488627"/>
            <a:ext cx="97722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Корнеева Е.Н, Детские капризы. – Екатеринбург: У-Фактория, 2004.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Лютова Е.К. Монина Т.Б. Тренинг общения с ребенком (период раннего детства).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СПб.:Речь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2003.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Марковская И.М. Тренинг взаимодействия родителей с детьми.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СПб.:ООО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Издательство «Речь», 2002.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Праздник непослушания. Что такое детские капризы и как с ними бороться/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Луговская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Шевнина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– М.: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http://rudocs.exdat.com/docs/index-458595.html .</a:t>
            </a:r>
          </a:p>
        </p:txBody>
      </p:sp>
    </p:spTree>
    <p:extLst>
      <p:ext uri="{BB962C8B-B14F-4D97-AF65-F5344CB8AC3E}">
        <p14:creationId xmlns:p14="http://schemas.microsoft.com/office/powerpoint/2010/main" val="314782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132115" y="982920"/>
            <a:ext cx="10120604" cy="2145268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ни одного ребенка, который ни разу в жизни не капризничал.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если он в свое время был образцом идеального поведения, однажды все может измениться... Многие родители теряются: как справляться с беспричинными истериками и бесконечными «нет, не буду, не хочу, не пойду»?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это происходит?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реагировать и нужно ли это делать?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2474" y="204014"/>
            <a:ext cx="11314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царстве упрямства и капризов» или как справиться с детской истерикой?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34" y="3653059"/>
            <a:ext cx="1891392" cy="2897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464" y="3693171"/>
            <a:ext cx="5080519" cy="2857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221" y="3693171"/>
            <a:ext cx="3186795" cy="28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421" y="444006"/>
            <a:ext cx="1121850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Капризы и упрямство рассматриваются как составляющие отклоняющегося поведения, наряду с: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Непослушанием, выражающемся в непослушании и озорстве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Детским негативизмом, т.е. непринятием чего-либо без определённых причин.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Своеволием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Недисциплинированностью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выше перечисленные формы отклоняющегося поведения различаются лишь по степени социальной опасности, а также зависят от возрастных и индивидуальных особенностей личности ребёнка.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3421" y="5832721"/>
            <a:ext cx="1121850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"капризы и упрямство" очень родственные и чёткой границы провести между ними нельзя. И способы преодоления капризов и упрямства одинаковы, но об этом позже.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" y="2850946"/>
            <a:ext cx="3996062" cy="2883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202" y="2850947"/>
            <a:ext cx="4523417" cy="2883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83" y="2812446"/>
            <a:ext cx="19145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0856" y="500560"/>
            <a:ext cx="23824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УПРЯМСТВО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768" y="1340632"/>
            <a:ext cx="6096000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упрямства: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желании продолжить начатое действие даже в тех случаях, когда ясно, что оно бессмысленно, не приносит пользы.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как психологическая защита и имеет избирательный характер, т.е. ребёнок понял, что совершил ошибку, но не хочет в это признаваться, и поэтому " стоит на своём".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Упрямство может стать чертой характера, если не принять меры к его преодолению. С течением времени оно порождает детскую лживость, может привести к расстройству нервной системы, неврозам, раздражительности.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902" y="1340632"/>
            <a:ext cx="4357396" cy="2253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901" y="3896028"/>
            <a:ext cx="4357397" cy="25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8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897399"/>
            <a:ext cx="1136468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действия, которые лишены разумного основания, т.е. " Я так хочу и всё!!!". Они вызываются слабостью ребёнка и в определённой степени тоже выступают как форма самозащиты.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60067" y="351844"/>
            <a:ext cx="149111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КАПРИЗЫ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000818"/>
            <a:ext cx="4879910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капризов: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желании продолжить начатое действие даже в тех случаях, когда ясно, что оно бессмысленно, не приносит пользы.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недовольстве, раздражительности, плаче.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двигательном перевозбуждении.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капризов способствует неокрепшая нервная система.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06" y="1894537"/>
            <a:ext cx="5818201" cy="43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1208" y="699798"/>
            <a:ext cx="174482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5192" y="1679299"/>
            <a:ext cx="11243388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Причин, вызывающих агрессивное поведение детей дошкольного возраста, довольно много: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могут даже не догадываться, что ребенок чего-то боится или считают причину страха сущим пустяком. Игнорирование проблемы со стороны взрослых может привести к истерике.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Запреты.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авторитарных родителей малыш бывает «задавленным» постоянными «нет», «нельзя» и «надо». На ребенка кричат, в чем-то обвиняют или упрекают.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отстаивает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территорию или границу своей личности.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Ссоры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 родителями или членами семьи вызывают страх, протест и, как следствие, агрессивные вспышки.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ожидает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нападения, опасается враждебности.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Старается доказать свою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 и самостоятельность.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Чрезмерное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напряжение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чувствует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его не любят или даже ненавидят.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Копирует поведение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 взрослых или детей.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241" y="1512665"/>
            <a:ext cx="11308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08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6463" y="510465"/>
            <a:ext cx="682000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некоторые методы коррекционной работы: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9403" y="1548996"/>
            <a:ext cx="11050556" cy="40934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обговорить все «нельзя» и убедиться, что ребенок их понял и запомнил;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почаще использовать невербальные способы контроля (интонацию, строгий взгляд, выразительную мимику, жест);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возможности заранее предугадать и предупредить инцидент;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уединить. Здесь существует строгое правило – время одиночества должно соответствовать возрасту (пять лет – пять минут);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наказание полученным уроком – все, что натворил, должен сам исправить;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предъявлять требований не по возрасту;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стараться понять причину того или иного поступка;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любить ребенка любым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орущим, несносным, вредным. И всегда об этом говорить;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почаще использовать юмор. Лучше иногда пощекотать, устроить бой подушками, переключить внимание, чем наказать.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24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72" y="423629"/>
            <a:ext cx="11467322" cy="59093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знать родителям о детском упрямстве и капризности: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Период упрямства и капризности начинается примерно с 18 месяцев.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правило, эта фаза заканчивается к 3,5- 4 годам. Случайные приступы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3.Упрямство в более старшем возрасте – тоже вещь вполне нормальная.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Пик упрямства приходится на 2,5- 3 года жизни.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Мальчики упрямятся сильнее, чем девочки.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Девочки капризничают чаще, чем мальчики.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 кризисный период приступы упрямства и капризности случаются у детей по 5 раз в день. У некоторых детей – до 19 раз!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Если дети по достижению 4 лет всё ещё продолжают часто упрямиться и капризничать, то, вероятнее всего речь идёт о " фиксированном упрямстве", истеричности, как удобных способах манипулирования ребёнком своими родителями. Чаще всего это результат соглашательского поведения родителей, поддавшихся нажиму со стороны ребёнка, нередко ради своего спокойствия.</a:t>
            </a:r>
          </a:p>
        </p:txBody>
      </p:sp>
    </p:spTree>
    <p:extLst>
      <p:ext uri="{BB962C8B-B14F-4D97-AF65-F5344CB8AC3E}">
        <p14:creationId xmlns:p14="http://schemas.microsoft.com/office/powerpoint/2010/main" val="201127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8297" y="267287"/>
            <a:ext cx="496892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вести себя в проблемной ситуации»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131" y="740038"/>
            <a:ext cx="1144244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Стимулируйте развитие взрослых черт поведения: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 ребенка говорить о своих желаниях, разговаривать, общаться, стремиться объяснить и понять. Не берите его на руки, когда он капризничает, лучше опуститесь так, чтобы его и ваши глаза были на одном уровне, и спросите: «Чего ты хочешь? Не плачь, а скажи» или «Успокойся! Давай поговорим».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4132" y="2013008"/>
            <a:ext cx="11442439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 и учитесь договариваться, находить компромиссы.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 ребенок заявляет о желании еще погулять: «Хорошо, мы погуляем еще 10 минут. Когда я подойду к тебе и позову, мы пойдем домой. Договорились?» (на уровне глаз ребенка). Дочка не хочет вставать утром, устраивает капризы — не возмущайтесь, а лучше предложите: «Давай договоримся так. Вот будильник. Сейчас ты еще немного полежишь. Но когда большая стрелка дойдет до пяти, ты сама быстро встанешь с кроватки и соберешься». Таким образом, вы немного уступите, дав ребенку еще полежать, и позволите ему самостоятельно контролировать время.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4131" y="3839975"/>
            <a:ext cx="1144243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Общайтесь с ребенком, как со взрослым.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Беседуйте с ним, рассказывайте о себе и своих чувствах, о том, что видели по дороге домой, во время одевания в детском саду.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131" y="4651279"/>
            <a:ext cx="11442437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Устанавливайте правила и границы дозволенного, в том числе и наказания. Ребенок должен понимать, что в жизни есть не только «хочу», но и «надо». Он должен руководствоваться не только своими желаниями, но и желаниями и потребностями других членов семьи. Чаще всего капризничают дети в семьях, где: между взрослыми нет согласия и единства; требования родителей не последовательны. Будьте последовательны и строги в своих требованиях, иначе слезы и истерики будут способом добиться своего. Ребенок быстро распознает, что значат мамины угрозы: пустые слова или их следует сразу выполнять — поэтому не угрожайте ребенку и не шантажируйте его («Если ты… то…»). Прежде чем что-то запретить, решите, готовы ли вы спокойно вынести каприз.</a:t>
            </a:r>
          </a:p>
        </p:txBody>
      </p:sp>
    </p:spTree>
    <p:extLst>
      <p:ext uri="{BB962C8B-B14F-4D97-AF65-F5344CB8AC3E}">
        <p14:creationId xmlns:p14="http://schemas.microsoft.com/office/powerpoint/2010/main" val="3149300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155</TotalTime>
  <Words>2067</Words>
  <Application>Microsoft Office PowerPoint</Application>
  <PresentationFormat>Широкоэкранный</PresentationFormat>
  <Paragraphs>124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Garamond</vt:lpstr>
      <vt:lpstr>Times New Roman</vt:lpstr>
      <vt:lpstr>Wingdings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11</cp:revision>
  <dcterms:created xsi:type="dcterms:W3CDTF">2023-12-20T06:57:43Z</dcterms:created>
  <dcterms:modified xsi:type="dcterms:W3CDTF">2023-12-20T09:40:11Z</dcterms:modified>
</cp:coreProperties>
</file>