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5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673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8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9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8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62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62A2D-E5B5-453E-AE60-B1DE021D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45E49-90FC-49AF-8543-11EB076A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229EA-9691-47CD-B33A-60AEA229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BD07D-EFC5-4713-869A-2912323D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621A3-97E1-438F-82F4-BEB15507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1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9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2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2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56E229-6D97-4283-B886-972690E839BB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C9C477-B5BE-4F4E-86BD-A4A4CB7BB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obrazovanie.ru/vebinary-reg" TargetMode="External"/><Relationship Id="rId3" Type="http://schemas.openxmlformats.org/officeDocument/2006/relationships/hyperlink" Target="https://pandia.ru/text/82/093/71737.php" TargetMode="External"/><Relationship Id="rId7" Type="http://schemas.openxmlformats.org/officeDocument/2006/relationships/hyperlink" Target="https://ped-kopilka.ru/vneklasnaja-rabota/zagadki-schitalki-i-skorogovorki/zagadki-dlja-detei-3-4-5-let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maam.ru/obrazovanie/konspekty-zanyatij" TargetMode="External"/><Relationship Id="rId5" Type="http://schemas.openxmlformats.org/officeDocument/2006/relationships/hyperlink" Target="https://ped-kopilka.ru/vospitateljam/skazki-dlja-detei" TargetMode="External"/><Relationship Id="rId4" Type="http://schemas.openxmlformats.org/officeDocument/2006/relationships/hyperlink" Target="https://pedsovet.su/dou/kartoteka_igr" TargetMode="External"/><Relationship Id="rId9" Type="http://schemas.openxmlformats.org/officeDocument/2006/relationships/hyperlink" Target="https://rosinka.obr-tacin.ru/index.php/svedeniya-o-mbdou/obrazovanie/programmy/2185-obrazovatelnaya-programma-doshkolnogo-obrazovaniya-mbdou-zhirnovskogo-ds-rosink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C83D-D467-47B0-822A-3724043CE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447675"/>
            <a:ext cx="11487150" cy="15144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Для нового члена коллектива МБДОУ Жирновского д/с «Росинка»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E65828-8189-49B6-81BE-6F06B09D2263}"/>
              </a:ext>
            </a:extLst>
          </p:cNvPr>
          <p:cNvSpPr/>
          <p:nvPr/>
        </p:nvSpPr>
        <p:spPr>
          <a:xfrm>
            <a:off x="468816" y="4372631"/>
            <a:ext cx="356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Молодой воспитатель</a:t>
            </a:r>
          </a:p>
        </p:txBody>
      </p:sp>
      <p:pic>
        <p:nvPicPr>
          <p:cNvPr id="1026" name="Picture 2" descr="Дети на прозрачном фоне">
            <a:extLst>
              <a:ext uri="{FF2B5EF4-FFF2-40B4-BE49-F238E27FC236}">
                <a16:creationId xmlns:a16="http://schemas.microsoft.com/office/drawing/2014/main" id="{628F352F-C736-0B64-AA59-AA538BA2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9" y="2057376"/>
            <a:ext cx="6746904" cy="40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7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eacher Transparent Picture Transparent HQ PNG Download | FreePNGimg">
            <a:extLst>
              <a:ext uri="{FF2B5EF4-FFF2-40B4-BE49-F238E27FC236}">
                <a16:creationId xmlns:a16="http://schemas.microsoft.com/office/drawing/2014/main" id="{613A7808-C634-F08C-6F30-3258C112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961"/>
            <a:ext cx="3311274" cy="477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BE54-5DB7-447E-BC85-54C0E252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 кому обращаться: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20ACC-2AAF-4973-B336-8F377EC0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074" y="1048359"/>
            <a:ext cx="10199687" cy="477141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Методическая помощь (литература, помощь в написании документации) – старший воспитатель Чернышева Елена Павловна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Организационные вопросы (обязанности, конфликты)– заведующий Баскакова Светлана Викторовна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Помощь во взаимодействии с детьми ОВЗ – консультация с учителем- логопедом Овчинниковой Ольгой Леонидовной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Помощь в организация занятий, наставничество, совет – старший воспитатель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Чернышева Елена Павловна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9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ультяшные дети">
            <a:extLst>
              <a:ext uri="{FF2B5EF4-FFF2-40B4-BE49-F238E27FC236}">
                <a16:creationId xmlns:a16="http://schemas.microsoft.com/office/drawing/2014/main" id="{1575850F-DC05-A013-6441-262A9413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5019676" cy="16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7217D-55DF-468E-911F-EC1075D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432"/>
            <a:ext cx="9807362" cy="5527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BEAEE-EB13-4F36-A8DB-881AF4F1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00" y="1637670"/>
            <a:ext cx="10515600" cy="5318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https://pandia.ru/text/82/093/71737.php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маленькие хитрости</a:t>
            </a:r>
          </a:p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https://pedsovet.su/dou/kartoteka_igr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картотека игр</a:t>
            </a:r>
          </a:p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https://ped-kopilka.ru/vospitateljam/skazki-dlja-detei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сказки</a:t>
            </a:r>
          </a:p>
          <a:p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https://www.maam.ru/obrazovanie/konspekty-zanyatij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конспекты занятий</a:t>
            </a:r>
          </a:p>
          <a:p>
            <a:r>
              <a:rPr lang="en-US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https://ped-kopilka.ru/vneklasnaja-rabota/zagadki-schitalki-i-skorogovorki/zagadki-dlja-detei-3-4-5-let.html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загадки</a:t>
            </a:r>
          </a:p>
          <a:p>
            <a:r>
              <a:rPr lang="en-US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https://newobrazovanie.ru/vebinary-reg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- бесплатные вебинары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https://rosinka.obr-tacin.ru/index.php/svedeniya-o-mbdou/obrazovanie/programmy/2185-obrazovatelnaya-programma-doshkolnogo-obrazovaniya-mbdou-zhirnovskogo-ds-rosinka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/>
              <a:t>- наша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37874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Воспитатель мультяшный">
            <a:extLst>
              <a:ext uri="{FF2B5EF4-FFF2-40B4-BE49-F238E27FC236}">
                <a16:creationId xmlns:a16="http://schemas.microsoft.com/office/drawing/2014/main" id="{D11AEA25-2443-9798-D2B1-8F036F9D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971830"/>
            <a:ext cx="3379949" cy="38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23E68-E17B-4AD2-ABEA-2D95AEFE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80974"/>
            <a:ext cx="10515600" cy="685801"/>
          </a:xfrm>
        </p:spPr>
        <p:txBody>
          <a:bodyPr/>
          <a:lstStyle/>
          <a:p>
            <a:r>
              <a:rPr lang="ru-RU" b="1" dirty="0"/>
              <a:t>Общие советы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E894D-DB00-42FE-8A23-0558AA71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1" y="1171701"/>
            <a:ext cx="12009599" cy="46017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Совершать ошибки – это не страшно</a:t>
            </a:r>
          </a:p>
          <a:p>
            <a:r>
              <a:rPr lang="ru-RU" dirty="0"/>
              <a:t>Не стоит отказываться от помощи. Сами дети могут значительно облегчить труд воспитателя, если будут сообщать ему обо всех возникающих проблемах – что Богдан испачкался, Ева плачет за беседкой, а Маше на полднике не хватило яблока. Если планируется посетить какое-то мероприятие за пределами детского сада (поход, экскурсию и т. д.), необходимо привлекать к организации коллег и родителей.</a:t>
            </a:r>
          </a:p>
          <a:p>
            <a:r>
              <a:rPr lang="ru-RU" dirty="0"/>
              <a:t>Обрастайте новыми знаниями</a:t>
            </a:r>
          </a:p>
          <a:p>
            <a:r>
              <a:rPr lang="ru-RU" dirty="0"/>
              <a:t>Всегда задавайте вопросы</a:t>
            </a:r>
          </a:p>
          <a:p>
            <a:r>
              <a:rPr lang="ru-RU" dirty="0"/>
              <a:t>Не бойтесь разочарований</a:t>
            </a:r>
          </a:p>
          <a:p>
            <a:r>
              <a:rPr lang="ru-RU" dirty="0"/>
              <a:t>Вежливость воспитывается только вежливостью</a:t>
            </a:r>
          </a:p>
          <a:p>
            <a:r>
              <a:rPr lang="ru-RU" dirty="0"/>
              <a:t>Занимайтесь чем-то помимо работы в свободное время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5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78CC5AFC-30CB-423E-9F2C-E1AE4EAA2A00}"/>
              </a:ext>
            </a:extLst>
          </p:cNvPr>
          <p:cNvSpPr/>
          <p:nvPr/>
        </p:nvSpPr>
        <p:spPr>
          <a:xfrm>
            <a:off x="410046" y="838200"/>
            <a:ext cx="5133975" cy="249237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Любить детей — это и курица умеет. А вот уметь воспитывать их — это великое государственное дело, требующее таланта и широкого знания жизни.</a:t>
            </a: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8F42F304-C68A-4EB9-9E45-4E99DC56DAD5}"/>
              </a:ext>
            </a:extLst>
          </p:cNvPr>
          <p:cNvSpPr/>
          <p:nvPr/>
        </p:nvSpPr>
        <p:spPr>
          <a:xfrm>
            <a:off x="6333655" y="387350"/>
            <a:ext cx="5105400" cy="29432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Воспитатель влияет на воспитуемых не только тем, что дает им определенные задания, но и своим поведением, образом жизни, отношением к обыденным явлениям.  </a:t>
            </a:r>
          </a:p>
          <a:p>
            <a:pPr algn="ctr"/>
            <a:r>
              <a:rPr lang="ru-RU" dirty="0"/>
              <a:t>Михаил Калинин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FA6E8FAB-AC61-4664-9923-29513A834D5C}"/>
              </a:ext>
            </a:extLst>
          </p:cNvPr>
          <p:cNvSpPr/>
          <p:nvPr/>
        </p:nvSpPr>
        <p:spPr>
          <a:xfrm>
            <a:off x="2570810" y="3439551"/>
            <a:ext cx="5334939" cy="270407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Если педагог соединяет в себе любовь к делу и к ученикам, он — совершенный 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89013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7A4BD-B98B-42CF-AB47-BC8062E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21" y="277957"/>
            <a:ext cx="10515600" cy="172085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Теперь у Вас есть все необходимые знания для Вашей успешной работы и нашего дальнейшего сотрудничества</a:t>
            </a:r>
          </a:p>
        </p:txBody>
      </p:sp>
      <p:pic>
        <p:nvPicPr>
          <p:cNvPr id="2052" name="Picture 4" descr="Image 4 of 14">
            <a:extLst>
              <a:ext uri="{FF2B5EF4-FFF2-40B4-BE49-F238E27FC236}">
                <a16:creationId xmlns:a16="http://schemas.microsoft.com/office/drawing/2014/main" id="{D672DF76-DD69-025F-3313-97D44C4F0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172" r="7143" b="14545"/>
          <a:stretch/>
        </p:blipFill>
        <p:spPr bwMode="auto">
          <a:xfrm>
            <a:off x="2883583" y="1816387"/>
            <a:ext cx="5746068" cy="47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5592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523</TotalTime>
  <Words>355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Капля</vt:lpstr>
      <vt:lpstr>Для нового члена коллектива МБДОУ Жирновского д/с «Росинка»</vt:lpstr>
      <vt:lpstr>К кому обращаться:</vt:lpstr>
      <vt:lpstr>Полезные ссылки</vt:lpstr>
      <vt:lpstr>Общие советы</vt:lpstr>
      <vt:lpstr>Презентация PowerPoint</vt:lpstr>
      <vt:lpstr>Теперь у Вас есть все необходимые знания для Вашей успешной работы и нашего дальнейшего сотрудничества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молодому воспитателю</dc:title>
  <dc:creator>User_1</dc:creator>
  <cp:lastModifiedBy>Пользователь</cp:lastModifiedBy>
  <cp:revision>8</cp:revision>
  <dcterms:created xsi:type="dcterms:W3CDTF">2022-06-03T05:57:40Z</dcterms:created>
  <dcterms:modified xsi:type="dcterms:W3CDTF">2025-03-25T09:53:35Z</dcterms:modified>
</cp:coreProperties>
</file>