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7" r:id="rId2"/>
    <p:sldId id="298" r:id="rId3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9BB9"/>
    <a:srgbClr val="F5782B"/>
    <a:srgbClr val="256078"/>
    <a:srgbClr val="DFF6FF"/>
    <a:srgbClr val="FBAC29"/>
    <a:srgbClr val="FFE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9"/>
    <p:restoredTop sz="96405"/>
  </p:normalViewPr>
  <p:slideViewPr>
    <p:cSldViewPr snapToGrid="0" showGuides="1">
      <p:cViewPr varScale="1">
        <p:scale>
          <a:sx n="97" d="100"/>
          <a:sy n="97" d="100"/>
        </p:scale>
        <p:origin x="232" y="520"/>
      </p:cViewPr>
      <p:guideLst>
        <p:guide orient="horz" pos="25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5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3.png"/><Relationship Id="rId7" Type="http://schemas.openxmlformats.org/officeDocument/2006/relationships/image" Target="../media/image4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3.png"/><Relationship Id="rId7" Type="http://schemas.openxmlformats.org/officeDocument/2006/relationships/image" Target="../media/image4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3.png"/><Relationship Id="rId7" Type="http://schemas.openxmlformats.org/officeDocument/2006/relationships/image" Target="../media/image4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5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спикер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9DF137C-F143-6E5A-3971-B3D6C43AD3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4A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8AD0BBE-99B7-E5A6-3693-4E93475840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5847" y="0"/>
            <a:ext cx="6635750" cy="6858000"/>
          </a:xfrm>
          <a:prstGeom prst="rect">
            <a:avLst/>
          </a:prstGeom>
        </p:spPr>
      </p:pic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19F62E2-F77E-4BCA-4750-C6E3821CB7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72288" y="494256"/>
            <a:ext cx="5717631" cy="5719175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DCCEB74-6079-5DEE-8D16-38198D12C3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3" y="2153824"/>
            <a:ext cx="4485690" cy="2660650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B66B7FA-877C-C864-A943-4205F69B63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5613" y="5403850"/>
            <a:ext cx="4491037" cy="3873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DD418F2-52F6-45F0-6754-547680B04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5613" y="5805632"/>
            <a:ext cx="4491037" cy="6475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4" name="Picture 17">
            <a:extLst>
              <a:ext uri="{FF2B5EF4-FFF2-40B4-BE49-F238E27FC236}">
                <a16:creationId xmlns:a16="http://schemas.microsoft.com/office/drawing/2014/main" id="{5A9C59EF-6DDB-A096-CC05-532530FA7A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542814-47C3-1D55-F47F-DC412E432B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38B5C9-3170-B05F-6A38-B0E1A4FE9D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C9B3AF-DB6B-EEEF-C01A-4240C9BC81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51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255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Контакты + фото спикера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84C30F9-8358-6567-BD4C-B9214E929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917C61-F860-C252-0D7F-F89A59CE44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305550" cy="6858000"/>
          </a:xfrm>
          <a:prstGeom prst="rect">
            <a:avLst/>
          </a:prstGeom>
        </p:spPr>
      </p:pic>
      <p:pic>
        <p:nvPicPr>
          <p:cNvPr id="5" name="Picture 17">
            <a:extLst>
              <a:ext uri="{FF2B5EF4-FFF2-40B4-BE49-F238E27FC236}">
                <a16:creationId xmlns:a16="http://schemas.microsoft.com/office/drawing/2014/main" id="{A44890B8-E793-CA49-3833-3BE9CBEE69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3531" y="281245"/>
            <a:ext cx="1304434" cy="10482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DDF8E6-6413-03A9-97C0-24AC91A20CE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05783" y="261039"/>
            <a:ext cx="895628" cy="97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2DAAE6-C7BC-9148-76FC-2191183778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43431" y="307877"/>
            <a:ext cx="901032" cy="9517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3B70AB-4213-2D53-A808-73C5ADE19F5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56877" y="307876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47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A146EB-D8F4-DA10-20EF-47B35B25AD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526"/>
            <a:ext cx="12192000" cy="196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D453E8-82CA-4292-3415-16BE48D4D3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686203"/>
            <a:ext cx="12191999" cy="19684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F8372A-5C35-A3E9-9E9D-F84069E8BCCD}"/>
              </a:ext>
            </a:extLst>
          </p:cNvPr>
          <p:cNvCxnSpPr/>
          <p:nvPr userDrawn="1"/>
        </p:nvCxnSpPr>
        <p:spPr>
          <a:xfrm>
            <a:off x="442913" y="1127343"/>
            <a:ext cx="11233150" cy="0"/>
          </a:xfrm>
          <a:prstGeom prst="line">
            <a:avLst/>
          </a:prstGeom>
          <a:ln w="12700">
            <a:solidFill>
              <a:srgbClr val="F57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F9922F-1077-AC9D-585F-E134DB602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1"/>
            <a:ext cx="11233150" cy="20304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C84A85A-E484-E3F7-3738-B828421288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768" y="3617812"/>
            <a:ext cx="11233150" cy="256544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200"/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B92E82-EA39-5639-EF61-C2AA1C64F77B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4318539F-706D-FAD9-31B9-1C23C24A4F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8519B8-000F-5F83-B786-26DE0971E90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14EC49-C337-E8C8-9CE7-1DC6FD195A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BDB6C2-173E-5EA4-8709-162D375578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94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уллит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A146EB-D8F4-DA10-20EF-47B35B25AD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526"/>
            <a:ext cx="12192000" cy="196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D453E8-82CA-4292-3415-16BE48D4D3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686203"/>
            <a:ext cx="12191999" cy="19684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F8372A-5C35-A3E9-9E9D-F84069E8BCCD}"/>
              </a:ext>
            </a:extLst>
          </p:cNvPr>
          <p:cNvCxnSpPr/>
          <p:nvPr userDrawn="1"/>
        </p:nvCxnSpPr>
        <p:spPr>
          <a:xfrm>
            <a:off x="442913" y="1127343"/>
            <a:ext cx="11233150" cy="0"/>
          </a:xfrm>
          <a:prstGeom prst="line">
            <a:avLst/>
          </a:prstGeom>
          <a:ln w="12700">
            <a:solidFill>
              <a:srgbClr val="F57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F9922F-1077-AC9D-585F-E134DB602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0"/>
            <a:ext cx="11233150" cy="4768307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spcAft>
                <a:spcPts val="1200"/>
              </a:spcAft>
              <a:buClr>
                <a:srgbClr val="F5782B"/>
              </a:buClr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B92E82-EA39-5639-EF61-C2AA1C64F77B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F91D7929-A4F4-520C-0333-9AB4EB8B07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7AE0D-3C4C-CA63-381A-C5A1AE8CAD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896429-0517-7F7D-0E0A-EAEE769F76B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15B3E2-2CA3-1CFF-469F-A1EDA56B6F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30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лайд с номерованным спис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A146EB-D8F4-DA10-20EF-47B35B25AD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526"/>
            <a:ext cx="12192000" cy="196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D453E8-82CA-4292-3415-16BE48D4D3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686203"/>
            <a:ext cx="12191999" cy="19684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F8372A-5C35-A3E9-9E9D-F84069E8BCCD}"/>
              </a:ext>
            </a:extLst>
          </p:cNvPr>
          <p:cNvCxnSpPr/>
          <p:nvPr userDrawn="1"/>
        </p:nvCxnSpPr>
        <p:spPr>
          <a:xfrm>
            <a:off x="442913" y="1127343"/>
            <a:ext cx="11233150" cy="0"/>
          </a:xfrm>
          <a:prstGeom prst="line">
            <a:avLst/>
          </a:prstGeom>
          <a:ln w="12700">
            <a:solidFill>
              <a:srgbClr val="F57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F9922F-1077-AC9D-585F-E134DB602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0"/>
            <a:ext cx="11233150" cy="4768315"/>
          </a:xfrm>
        </p:spPr>
        <p:txBody>
          <a:bodyPr>
            <a:normAutofit/>
          </a:bodyPr>
          <a:lstStyle>
            <a:lvl1pPr marL="342900" indent="-342900">
              <a:spcBef>
                <a:spcPts val="0"/>
              </a:spcBef>
              <a:spcAft>
                <a:spcPts val="1200"/>
              </a:spcAft>
              <a:buClr>
                <a:srgbClr val="F5782B"/>
              </a:buClr>
              <a:buFont typeface="+mj-lt"/>
              <a:buAutoNum type="arabicPeriod"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br>
              <a:rPr lang="ru-RU" dirty="0"/>
            </a:br>
            <a:endParaRPr lang="en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B92E82-EA39-5639-EF61-C2AA1C64F77B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697C552B-8415-A311-5880-1B0B2DBA4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A98578-007E-71B9-34F4-5D1A0667BD0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BF79FB-27AB-466D-1556-AE44AE6EE2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D1ED20-8A74-EDBF-C0E1-B38B47ADE9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20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екстом и карти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B78060F-5BA3-0A64-7BA0-22F55E9AB9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-12700"/>
            <a:ext cx="6096000" cy="6896100"/>
          </a:xfrm>
        </p:spPr>
        <p:txBody>
          <a:bodyPr/>
          <a:lstStyle/>
          <a:p>
            <a:endParaRPr lang="en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A146EB-D8F4-DA10-20EF-47B35B25AD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526"/>
            <a:ext cx="12192000" cy="196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D453E8-82CA-4292-3415-16BE48D4D3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686203"/>
            <a:ext cx="12191999" cy="19684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F8372A-5C35-A3E9-9E9D-F84069E8BCCD}"/>
              </a:ext>
            </a:extLst>
          </p:cNvPr>
          <p:cNvCxnSpPr/>
          <p:nvPr userDrawn="1"/>
        </p:nvCxnSpPr>
        <p:spPr>
          <a:xfrm>
            <a:off x="442913" y="1127343"/>
            <a:ext cx="11233150" cy="0"/>
          </a:xfrm>
          <a:prstGeom prst="line">
            <a:avLst/>
          </a:prstGeom>
          <a:ln w="12700">
            <a:solidFill>
              <a:srgbClr val="F57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F9922F-1077-AC9D-585F-E134DB602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0"/>
            <a:ext cx="5178719" cy="476831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rgbClr val="F5782B"/>
              </a:buClr>
              <a:buFont typeface="+mj-lt"/>
              <a:buNone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br>
              <a:rPr lang="ru-RU" dirty="0"/>
            </a:br>
            <a:endParaRPr lang="en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B92E82-EA39-5639-EF61-C2AA1C64F77B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46B00980-FFCE-00E5-05DE-96FC179ADB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6CBBDD-6FEB-9BEB-1A0B-5D9AA12DF7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D5677D-0F7D-2B92-B096-952DECF066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1A13B5-5F34-B355-D308-46A01E69B3F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8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лайд с текстом и карти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A146EB-D8F4-DA10-20EF-47B35B25AD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526"/>
            <a:ext cx="12192000" cy="196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D453E8-82CA-4292-3415-16BE48D4D3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686203"/>
            <a:ext cx="12191999" cy="19684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9B92E82-EA39-5639-EF61-C2AA1C64F77B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</a:t>
            </a:r>
            <a:r>
              <a:rPr lang="en-RU" sz="1200" dirty="0">
                <a:solidFill>
                  <a:srgbClr val="FBAC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.ru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FAF23A78-9DB8-3640-CEDE-94127EF7D27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DD8B51-8D9F-F26A-EFA1-FBAA7A6F5C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A98B34-8CEC-AC00-546A-1AAA7E1953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1E0A8E-FBB2-DC58-A00D-D7B0F6CEE5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64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спикером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5381C8-A765-5D53-4592-EAC19AEAE27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F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72FCE6-95F3-5A29-5579-6BD2663CDA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250" y="0"/>
            <a:ext cx="6635750" cy="6858000"/>
          </a:xfrm>
          <a:prstGeom prst="rect">
            <a:avLst/>
          </a:prstGeom>
        </p:spPr>
      </p:pic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19F62E2-F77E-4BCA-4750-C6E3821CB7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72288" y="494256"/>
            <a:ext cx="5717631" cy="5719175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DCCEB74-6079-5DEE-8D16-38198D12C3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3" y="2153824"/>
            <a:ext cx="4485690" cy="2660650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2560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B66B7FA-877C-C864-A943-4205F69B63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5613" y="5403850"/>
            <a:ext cx="4491037" cy="3873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DD418F2-52F6-45F0-6754-547680B04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5613" y="5805632"/>
            <a:ext cx="4491037" cy="6475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4" name="Picture 17">
            <a:extLst>
              <a:ext uri="{FF2B5EF4-FFF2-40B4-BE49-F238E27FC236}">
                <a16:creationId xmlns:a16="http://schemas.microsoft.com/office/drawing/2014/main" id="{4B382580-FB30-459B-240C-4FBAC070B0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3CC73F-D652-0B5D-4F41-213F12F23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CF9979-288D-A40D-582F-8A2FF9D662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33C104-E5F6-C9EC-43A6-8BDA32AD96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98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спикером + фото спикера_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9DF137C-F143-6E5A-3971-B3D6C43AD3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F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F59738-BFBE-01CE-39EE-AECAD836D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250" y="0"/>
            <a:ext cx="6635750" cy="6858000"/>
          </a:xfrm>
          <a:prstGeom prst="rect">
            <a:avLst/>
          </a:prstGeom>
        </p:spPr>
      </p:pic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19F62E2-F77E-4BCA-4750-C6E3821CB7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72288" y="494256"/>
            <a:ext cx="5717631" cy="5719175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DCCEB74-6079-5DEE-8D16-38198D12C3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3" y="2153824"/>
            <a:ext cx="4485690" cy="2660650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2560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B66B7FA-877C-C864-A943-4205F69B63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92204" y="5403850"/>
            <a:ext cx="4491037" cy="3873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DD418F2-52F6-45F0-6754-547680B04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2204" y="5805632"/>
            <a:ext cx="4491037" cy="6475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" name="Picture Placeholder 24">
            <a:extLst>
              <a:ext uri="{FF2B5EF4-FFF2-40B4-BE49-F238E27FC236}">
                <a16:creationId xmlns:a16="http://schemas.microsoft.com/office/drawing/2014/main" id="{68BE5381-5FF0-BB29-49F1-1C2CCF33C1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912" y="5177793"/>
            <a:ext cx="1275051" cy="127539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endParaRPr lang="en-RU" dirty="0"/>
          </a:p>
        </p:txBody>
      </p:sp>
      <p:pic>
        <p:nvPicPr>
          <p:cNvPr id="4" name="Picture 17">
            <a:extLst>
              <a:ext uri="{FF2B5EF4-FFF2-40B4-BE49-F238E27FC236}">
                <a16:creationId xmlns:a16="http://schemas.microsoft.com/office/drawing/2014/main" id="{38B1C75C-D893-0694-2A7F-47F2008479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7BE430-0DEF-1E82-89E9-DCF103A5C5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F52543-E394-DD04-AC4C-5AAC07E2BF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8E10F0-D3AE-1763-A855-2F892C4C1B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ребивка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B45EF2-87D3-3F9D-BF86-8F54F2803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F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67C5B68B-C903-5978-1D15-DC5F2F8081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2" y="4675724"/>
            <a:ext cx="5635617" cy="1156874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2560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AABBDF0A-28BD-F23C-3461-1448F35D7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0383" y="5847157"/>
            <a:ext cx="4491037" cy="606031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C6AB8C-434B-068F-12CB-13ED384ED1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6508413" y="0"/>
            <a:ext cx="7136751" cy="5960565"/>
          </a:xfrm>
          <a:prstGeom prst="rect">
            <a:avLst/>
          </a:prstGeom>
        </p:spPr>
      </p:pic>
      <p:pic>
        <p:nvPicPr>
          <p:cNvPr id="6" name="Picture 17">
            <a:extLst>
              <a:ext uri="{FF2B5EF4-FFF2-40B4-BE49-F238E27FC236}">
                <a16:creationId xmlns:a16="http://schemas.microsoft.com/office/drawing/2014/main" id="{B55BC172-ADB1-1F46-1929-61BD7B46FB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914469-9EED-46F9-EE4E-4C04EDE477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497B79-F268-40A8-0225-1450112961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07B604-2D24-040C-2A25-481C7851B12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58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екстом_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F8372A-5C35-A3E9-9E9D-F84069E8BCCD}"/>
              </a:ext>
            </a:extLst>
          </p:cNvPr>
          <p:cNvCxnSpPr/>
          <p:nvPr userDrawn="1"/>
        </p:nvCxnSpPr>
        <p:spPr>
          <a:xfrm>
            <a:off x="442913" y="1127343"/>
            <a:ext cx="11233150" cy="0"/>
          </a:xfrm>
          <a:prstGeom prst="line">
            <a:avLst/>
          </a:prstGeom>
          <a:ln w="12700">
            <a:solidFill>
              <a:srgbClr val="256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2560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F9922F-1077-AC9D-585F-E134DB602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1"/>
            <a:ext cx="11233150" cy="20304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C84A85A-E484-E3F7-3738-B828421288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768" y="3617812"/>
            <a:ext cx="11233150" cy="256544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200"/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B92E82-EA39-5639-EF61-C2AA1C64F77B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4E9B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rgbClr val="4E9B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F88A4B-29BF-0FFA-AEB8-AE36A9A39E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22221"/>
            <a:ext cx="12192023" cy="1968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50EB6A-55D2-E32A-6DDA-4C492D7236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669850"/>
            <a:ext cx="12191998" cy="196849"/>
          </a:xfrm>
          <a:prstGeom prst="rect">
            <a:avLst/>
          </a:prstGeom>
        </p:spPr>
      </p:pic>
      <p:pic>
        <p:nvPicPr>
          <p:cNvPr id="2" name="Picture 17">
            <a:extLst>
              <a:ext uri="{FF2B5EF4-FFF2-40B4-BE49-F238E27FC236}">
                <a16:creationId xmlns:a16="http://schemas.microsoft.com/office/drawing/2014/main" id="{232A7A50-EC4D-93B2-7FFD-CCD2636D96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649CFE-91E3-212F-B905-BC6B8A0CF7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6DC2FA-3408-9EDC-CFC8-A2DF7BFEBE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3B481F-1F99-1D38-1B12-3866ACA8B0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71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спикером + фото спикер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9DF137C-F143-6E5A-3971-B3D6C43AD35D}"/>
              </a:ext>
            </a:extLst>
          </p:cNvPr>
          <p:cNvSpPr/>
          <p:nvPr userDrawn="1"/>
        </p:nvSpPr>
        <p:spPr>
          <a:xfrm>
            <a:off x="-403" y="0"/>
            <a:ext cx="12192000" cy="6895056"/>
          </a:xfrm>
          <a:prstGeom prst="rect">
            <a:avLst/>
          </a:prstGeom>
          <a:solidFill>
            <a:srgbClr val="FFE4A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8AD0BBE-99B7-E5A6-3693-4E93475840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5847" y="0"/>
            <a:ext cx="6635750" cy="6858000"/>
          </a:xfrm>
          <a:prstGeom prst="rect">
            <a:avLst/>
          </a:prstGeom>
        </p:spPr>
      </p:pic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19F62E2-F77E-4BCA-4750-C6E3821CB7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72288" y="494256"/>
            <a:ext cx="5717631" cy="5719175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DCCEB74-6079-5DEE-8D16-38198D12C3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3" y="2153824"/>
            <a:ext cx="4485690" cy="2660650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B66B7FA-877C-C864-A943-4205F69B63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92204" y="5403850"/>
            <a:ext cx="4491037" cy="3873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DD418F2-52F6-45F0-6754-547680B04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2204" y="5805632"/>
            <a:ext cx="4491037" cy="6475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" name="Picture Placeholder 24">
            <a:extLst>
              <a:ext uri="{FF2B5EF4-FFF2-40B4-BE49-F238E27FC236}">
                <a16:creationId xmlns:a16="http://schemas.microsoft.com/office/drawing/2014/main" id="{68BE5381-5FF0-BB29-49F1-1C2CCF33C1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912" y="5177793"/>
            <a:ext cx="1275051" cy="127539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endParaRPr lang="en-RU" dirty="0"/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ACD874C6-17BC-C2FB-8FCA-3C7B317AF7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41861E-1A4A-3357-49B7-C0A55CEAD36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B59E60-1A13-0140-8D9E-3589E4BE0C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47D294-9FC0-4A79-1340-318040710A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82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номерованным списком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F8372A-5C35-A3E9-9E9D-F84069E8BCCD}"/>
              </a:ext>
            </a:extLst>
          </p:cNvPr>
          <p:cNvCxnSpPr/>
          <p:nvPr userDrawn="1"/>
        </p:nvCxnSpPr>
        <p:spPr>
          <a:xfrm>
            <a:off x="442913" y="1127343"/>
            <a:ext cx="11233150" cy="0"/>
          </a:xfrm>
          <a:prstGeom prst="line">
            <a:avLst/>
          </a:prstGeom>
          <a:ln w="12700">
            <a:solidFill>
              <a:srgbClr val="256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2560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F9922F-1077-AC9D-585F-E134DB602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0"/>
            <a:ext cx="11233150" cy="4768315"/>
          </a:xfrm>
        </p:spPr>
        <p:txBody>
          <a:bodyPr>
            <a:normAutofit/>
          </a:bodyPr>
          <a:lstStyle>
            <a:lvl1pPr marL="342900" indent="-342900">
              <a:spcBef>
                <a:spcPts val="0"/>
              </a:spcBef>
              <a:spcAft>
                <a:spcPts val="1200"/>
              </a:spcAft>
              <a:buClr>
                <a:srgbClr val="F5782B"/>
              </a:buClr>
              <a:buFont typeface="+mj-lt"/>
              <a:buAutoNum type="arabicPeriod"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br>
              <a:rPr lang="ru-RU" dirty="0"/>
            </a:br>
            <a:endParaRPr lang="en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EB6E0E-7386-D69B-16FF-8C64BF2A2E4C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4E9B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rgbClr val="4E9B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421614-951F-2771-125B-2E74E71518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22221"/>
            <a:ext cx="12192023" cy="1968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F684C1-F7E5-38A5-BC5E-142C588C15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669850"/>
            <a:ext cx="12191998" cy="196849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1BBE1DFA-5A80-E5A8-97B4-20AFA6902A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6CEA5C-09F1-883D-C535-6E53F5F17F8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408038-C8F2-453B-FD68-046E401CB9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A07061-CEA5-4261-2214-5E364A8CE1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057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екстом и картинокой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B78060F-5BA3-0A64-7BA0-22F55E9AB9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-12700"/>
            <a:ext cx="6096000" cy="6896100"/>
          </a:xfrm>
        </p:spPr>
        <p:txBody>
          <a:bodyPr/>
          <a:lstStyle/>
          <a:p>
            <a:endParaRPr lang="en-RU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F8372A-5C35-A3E9-9E9D-F84069E8BCCD}"/>
              </a:ext>
            </a:extLst>
          </p:cNvPr>
          <p:cNvCxnSpPr/>
          <p:nvPr userDrawn="1"/>
        </p:nvCxnSpPr>
        <p:spPr>
          <a:xfrm>
            <a:off x="442913" y="1127343"/>
            <a:ext cx="11233150" cy="0"/>
          </a:xfrm>
          <a:prstGeom prst="line">
            <a:avLst/>
          </a:prstGeom>
          <a:ln w="12700">
            <a:solidFill>
              <a:srgbClr val="256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2560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F9922F-1077-AC9D-585F-E134DB602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0"/>
            <a:ext cx="5178719" cy="476831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rgbClr val="F5782B"/>
              </a:buClr>
              <a:buFont typeface="+mj-lt"/>
              <a:buNone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br>
              <a:rPr lang="ru-RU" dirty="0"/>
            </a:br>
            <a:endParaRPr lang="en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D4DB58-55A1-62CE-1BF7-6120B4CD65E8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4E9B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rgbClr val="4E9B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0450DD-7CB1-7B3C-6FA1-00CCECD04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22221"/>
            <a:ext cx="12192023" cy="1968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2ACFD1-70E4-17F8-881D-AC08765EEE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669850"/>
            <a:ext cx="12191998" cy="196849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4FD7DAA5-4B01-B07C-487F-A5D105FC7C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754DB3-6DC8-F8C4-79B4-BDABAE358AC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75B17F-3A8D-4345-6864-FC6914AC33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511CD5-7A68-7DD9-EBD5-605775E859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060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лайд с текстом и картинокой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D4DB58-55A1-62CE-1BF7-6120B4CD65E8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4E9B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rgbClr val="4E9B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0450DD-7CB1-7B3C-6FA1-00CCECD04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22221"/>
            <a:ext cx="12192023" cy="1968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2ACFD1-70E4-17F8-881D-AC08765EEE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669850"/>
            <a:ext cx="12191998" cy="196849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4ADB5972-6C93-89A7-5519-CAF6B2DF2E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ACF2C5-BBB2-C43A-AF31-72757AA909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72BD60-537B-B40D-FB5D-3F7E1AC2E3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A7B99A-C625-A88A-F010-7543D7C64D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66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+ фото спикера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657ACA-3427-BB6E-78D6-56BD61E9AE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F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836619-E6F4-36F4-34C6-867E586333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2614" y="0"/>
            <a:ext cx="663575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8BB234-08A7-4B32-4EB5-37D67755FD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250" y="0"/>
            <a:ext cx="663575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D57313F-56F7-EB57-8F66-6E60006D6C3E}"/>
              </a:ext>
            </a:extLst>
          </p:cNvPr>
          <p:cNvSpPr txBox="1"/>
          <p:nvPr userDrawn="1"/>
        </p:nvSpPr>
        <p:spPr>
          <a:xfrm>
            <a:off x="442912" y="1733976"/>
            <a:ext cx="46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2560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контакты</a:t>
            </a:r>
            <a:endParaRPr lang="en-RU" sz="2800" b="1" dirty="0">
              <a:solidFill>
                <a:srgbClr val="2560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Picture Placeholder 24">
            <a:extLst>
              <a:ext uri="{FF2B5EF4-FFF2-40B4-BE49-F238E27FC236}">
                <a16:creationId xmlns:a16="http://schemas.microsoft.com/office/drawing/2014/main" id="{87BC7C86-5236-BB74-A3DD-98C2171914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00183" y="1627953"/>
            <a:ext cx="3224358" cy="3225228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pic>
        <p:nvPicPr>
          <p:cNvPr id="5" name="Picture 17">
            <a:extLst>
              <a:ext uri="{FF2B5EF4-FFF2-40B4-BE49-F238E27FC236}">
                <a16:creationId xmlns:a16="http://schemas.microsoft.com/office/drawing/2014/main" id="{4FD2FF45-8A27-701A-0EF1-0959647574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7DDBE3-AE73-0D89-3EA1-72E4A57BF6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D0C74A-814A-C45B-2EBF-ED213458CE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72ED735-2375-954E-12FC-31FE81A161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79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01B416-0B04-5962-641D-EEA74D61686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F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819138-2EB8-8E42-09BD-3309892909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305550" cy="6858000"/>
          </a:xfrm>
          <a:prstGeom prst="rect">
            <a:avLst/>
          </a:prstGeom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AF23D79F-4CBB-43CF-B67E-DC7C098103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83531" y="281245"/>
            <a:ext cx="1304434" cy="10482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CF140E-2C12-E16C-DFAC-4F255D28F0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05783" y="261039"/>
            <a:ext cx="895628" cy="972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A57B7C-7443-2AA3-72CA-35AE9418D4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3431" y="307877"/>
            <a:ext cx="901032" cy="9517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D52070D-A54C-2DE5-3F60-92C2751AC0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56877" y="307876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4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спикером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D64E78-22E2-F206-EC39-EB96EAD257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804" y="0"/>
            <a:ext cx="12206804" cy="6858000"/>
          </a:xfrm>
          <a:prstGeom prst="rect">
            <a:avLst/>
          </a:prstGeom>
        </p:spPr>
      </p:pic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19F62E2-F77E-4BCA-4750-C6E3821CB7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6663" y="1013604"/>
            <a:ext cx="4387037" cy="4390246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DCCEB74-6079-5DEE-8D16-38198D12C3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3" y="2153824"/>
            <a:ext cx="4485690" cy="2660650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B66B7FA-877C-C864-A943-4205F69B63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5613" y="5403850"/>
            <a:ext cx="4491037" cy="3873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DD418F2-52F6-45F0-6754-547680B04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5613" y="5805632"/>
            <a:ext cx="4491037" cy="6475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99A1910-4B33-CCE2-CD3F-74E4ECA2B4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60918" y="0"/>
            <a:ext cx="6635750" cy="6858000"/>
          </a:xfrm>
          <a:prstGeom prst="rect">
            <a:avLst/>
          </a:prstGeom>
        </p:spPr>
      </p:pic>
      <p:pic>
        <p:nvPicPr>
          <p:cNvPr id="2" name="Picture 17">
            <a:extLst>
              <a:ext uri="{FF2B5EF4-FFF2-40B4-BE49-F238E27FC236}">
                <a16:creationId xmlns:a16="http://schemas.microsoft.com/office/drawing/2014/main" id="{C47586BA-E452-6AA8-EEAF-8B19DF5E28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890895-34DF-4325-9A9D-85FAEC83903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E2654D-A7F0-0451-2BFB-E21F5F253D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4309C5-F347-8BB9-8DED-F9108CD0E7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36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спикером + фото спикера_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0FE7F8-E98A-180D-41E0-FF2D431DE5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07248B1-B633-9B6E-A9C7-D8E02A878B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60918" y="0"/>
            <a:ext cx="6635750" cy="6858000"/>
          </a:xfrm>
          <a:prstGeom prst="rect">
            <a:avLst/>
          </a:prstGeom>
        </p:spPr>
      </p:pic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19F62E2-F77E-4BCA-4750-C6E3821CB7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493" y="1133200"/>
            <a:ext cx="4146372" cy="4270650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DCCEB74-6079-5DEE-8D16-38198D12C3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3" y="2153824"/>
            <a:ext cx="4485690" cy="2660650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B66B7FA-877C-C864-A943-4205F69B63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92204" y="5403850"/>
            <a:ext cx="4491037" cy="3873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DD418F2-52F6-45F0-6754-547680B04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2204" y="5805632"/>
            <a:ext cx="4491037" cy="6475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" name="Picture Placeholder 24">
            <a:extLst>
              <a:ext uri="{FF2B5EF4-FFF2-40B4-BE49-F238E27FC236}">
                <a16:creationId xmlns:a16="http://schemas.microsoft.com/office/drawing/2014/main" id="{68BE5381-5FF0-BB29-49F1-1C2CCF33C1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912" y="5177793"/>
            <a:ext cx="1275051" cy="127539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endParaRPr lang="en-RU" dirty="0"/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FF45AF70-FFD1-4182-2E17-A16B95F5D9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BE99B2-293D-AFE4-DBA2-5AF5C0240CE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5E765A-AC10-9A8D-AA6A-7C8903C09C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D9EA80-E9B8-10FE-0C20-AECF62BD064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47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еребивка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3CA7342-C4AD-10CB-2C6B-7055786959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67C5B68B-C903-5978-1D15-DC5F2F8081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2" y="4675724"/>
            <a:ext cx="5635617" cy="1156874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AABBDF0A-28BD-F23C-3461-1448F35D7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0383" y="5847157"/>
            <a:ext cx="4491037" cy="606031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304955E7-A905-F2F7-04DB-57FAC93995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87215" y="70216"/>
            <a:ext cx="7472855" cy="6079956"/>
          </a:xfrm>
          <a:prstGeom prst="rect">
            <a:avLst/>
          </a:prstGeom>
        </p:spPr>
      </p:pic>
      <p:pic>
        <p:nvPicPr>
          <p:cNvPr id="2" name="Picture 17">
            <a:extLst>
              <a:ext uri="{FF2B5EF4-FFF2-40B4-BE49-F238E27FC236}">
                <a16:creationId xmlns:a16="http://schemas.microsoft.com/office/drawing/2014/main" id="{ED44963B-1DD0-EC52-7E13-AD1C6623AB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CFCE9-23BB-E2B8-106C-34C0D93346A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A219D9-4590-DDBF-83A3-399D34A627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CDA3EC-F7F6-04A8-0CD1-DB6A4E619F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64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уллитами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8F9922F-1077-AC9D-585F-E134DB602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0"/>
            <a:ext cx="11233150" cy="4768307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spcAft>
                <a:spcPts val="1200"/>
              </a:spcAft>
              <a:buClr>
                <a:srgbClr val="F5782B"/>
              </a:buClr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5A5995-B95F-23CA-7155-F198E2319525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6B46C0-4EA8-25E3-D60E-BE1EF5AF8B0B}"/>
              </a:ext>
            </a:extLst>
          </p:cNvPr>
          <p:cNvSpPr txBox="1"/>
          <p:nvPr userDrawn="1"/>
        </p:nvSpPr>
        <p:spPr>
          <a:xfrm>
            <a:off x="3826412" y="4783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5E89A8B-C869-80CC-4345-EA526AE1AC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1600"/>
            <a:ext cx="12193200" cy="19686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8980A0A-F899-C4CA-9CF4-0EBA05AC5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70800"/>
            <a:ext cx="12193200" cy="1968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D9CC1A2-B242-DC5B-AC87-9F5E3C769949}"/>
              </a:ext>
            </a:extLst>
          </p:cNvPr>
          <p:cNvPicPr>
            <a:picLocks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6768" y="1126800"/>
            <a:ext cx="11232000" cy="10800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78D137D4-CEDB-504E-E938-766C71A59D8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856432-E0C9-FA38-B7E3-FD5AA18881E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92C867-2079-72C7-2AAA-80BB26D3507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8BC197-786D-441C-4BAE-1E00B87183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32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лайд с буллитами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5A5995-B95F-23CA-7155-F198E2319525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6B46C0-4EA8-25E3-D60E-BE1EF5AF8B0B}"/>
              </a:ext>
            </a:extLst>
          </p:cNvPr>
          <p:cNvSpPr txBox="1"/>
          <p:nvPr userDrawn="1"/>
        </p:nvSpPr>
        <p:spPr>
          <a:xfrm>
            <a:off x="3826412" y="4783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 Placeholder 21">
            <a:extLst>
              <a:ext uri="{FF2B5EF4-FFF2-40B4-BE49-F238E27FC236}">
                <a16:creationId xmlns:a16="http://schemas.microsoft.com/office/drawing/2014/main" id="{116205A7-C4F7-187B-9961-7A1B16D53D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1"/>
            <a:ext cx="11233150" cy="20304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BC2F51C2-9C13-8AE4-B6A0-D14A6C82AC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768" y="3617812"/>
            <a:ext cx="11233150" cy="256544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200"/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1804A-998C-A37A-5702-90388734FA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1600"/>
            <a:ext cx="12193200" cy="1968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0AAA50-EB4F-DFF0-4A6E-0227DEC360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70800"/>
            <a:ext cx="12193200" cy="1968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5FEDFE-151F-0111-357A-4393DDBD83C7}"/>
              </a:ext>
            </a:extLst>
          </p:cNvPr>
          <p:cNvPicPr>
            <a:picLocks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6768" y="1126800"/>
            <a:ext cx="11232000" cy="10800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B2BB1D0C-E888-CCF6-54A6-AB64C13B88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F8DEE7-E252-C7DE-333A-F486285DAD8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3AC179-59B1-5E4E-9C9E-0D600A0BA7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DEB69B7-B579-C979-7C3C-41E4E97512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59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реби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B45EF2-87D3-3F9D-BF86-8F54F2803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4A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0BD00B-2D06-B1B7-A408-800F58F496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572746" y="86497"/>
            <a:ext cx="7101793" cy="5931369"/>
          </a:xfrm>
          <a:prstGeom prst="rect">
            <a:avLst/>
          </a:prstGeom>
        </p:spPr>
      </p:pic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67C5B68B-C903-5978-1D15-DC5F2F8081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2" y="4675724"/>
            <a:ext cx="5635617" cy="1156874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AABBDF0A-28BD-F23C-3461-1448F35D7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0383" y="5847157"/>
            <a:ext cx="4491037" cy="606031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3" name="Picture 17">
            <a:extLst>
              <a:ext uri="{FF2B5EF4-FFF2-40B4-BE49-F238E27FC236}">
                <a16:creationId xmlns:a16="http://schemas.microsoft.com/office/drawing/2014/main" id="{AAF6EF13-D2DC-E55B-A9B4-6DAA8A976D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C2BF74-400D-DC7B-3BF8-59213905D2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B8209D-D027-7BCD-E0EE-CCF9C90E94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1607F1-33B1-F380-80CB-139294A89C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3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с буллитами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A000A67-C6B4-F990-481E-CB44B8D9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8" y="184323"/>
            <a:ext cx="7321213" cy="959374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5A5995-B95F-23CA-7155-F198E2319525}"/>
              </a:ext>
            </a:extLst>
          </p:cNvPr>
          <p:cNvSpPr txBox="1"/>
          <p:nvPr userDrawn="1"/>
        </p:nvSpPr>
        <p:spPr>
          <a:xfrm>
            <a:off x="11123388" y="6296230"/>
            <a:ext cx="6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RU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rzar.ru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6B46C0-4EA8-25E3-D60E-BE1EF5AF8B0B}"/>
              </a:ext>
            </a:extLst>
          </p:cNvPr>
          <p:cNvSpPr txBox="1"/>
          <p:nvPr userDrawn="1"/>
        </p:nvSpPr>
        <p:spPr>
          <a:xfrm>
            <a:off x="3826412" y="4783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1BB4D1AE-337B-D101-68DA-A7679A0D2B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768" y="1414940"/>
            <a:ext cx="5178719" cy="476831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rgbClr val="F5782B"/>
              </a:buClr>
              <a:buFont typeface="+mj-lt"/>
              <a:buNone/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  <a:br>
              <a:rPr lang="ru-RU" dirty="0"/>
            </a:br>
            <a:endParaRPr lang="en-RU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E37F9C80-CBD4-D46D-7D95-2237BBA16B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83399"/>
          </a:xfrm>
        </p:spPr>
        <p:txBody>
          <a:bodyPr/>
          <a:lstStyle/>
          <a:p>
            <a:endParaRPr lang="en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540A3F8-A545-B557-9339-790FE9BA2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1600"/>
            <a:ext cx="12193200" cy="1968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DB49F76-9508-CB7E-D66E-E59762A450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70800"/>
            <a:ext cx="12193200" cy="19686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F3D8E19-A42C-9010-7885-C98506E56BDB}"/>
              </a:ext>
            </a:extLst>
          </p:cNvPr>
          <p:cNvPicPr>
            <a:picLocks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6768" y="1126800"/>
            <a:ext cx="11232000" cy="10800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B65C69E6-D251-F7A9-1FB4-5FEB2B60F7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649A83-712D-5102-6646-3EB13AC6479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91BC5E-E3B7-6650-DACD-7045EE4558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5334F3-EF07-16D1-7780-628F4B3949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99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644D8F6-6591-7AED-E723-C56D2B372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1600"/>
            <a:ext cx="12193200" cy="1968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CDA127D-3098-F404-9D8A-0F467F06F5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70800"/>
            <a:ext cx="12193200" cy="196868"/>
          </a:xfrm>
          <a:prstGeom prst="rect">
            <a:avLst/>
          </a:prstGeom>
        </p:spPr>
      </p:pic>
      <p:pic>
        <p:nvPicPr>
          <p:cNvPr id="2" name="Picture 17">
            <a:extLst>
              <a:ext uri="{FF2B5EF4-FFF2-40B4-BE49-F238E27FC236}">
                <a16:creationId xmlns:a16="http://schemas.microsoft.com/office/drawing/2014/main" id="{E4290998-456E-9E98-4DEF-DD65D30AE9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2080" y="349750"/>
            <a:ext cx="798897" cy="64197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163760-D99C-A7BE-86E7-21B4A3E9180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32899" y="396424"/>
            <a:ext cx="548524" cy="5952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D52806-F18E-13E8-CC3C-64DBD59B51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9094" y="383283"/>
            <a:ext cx="551834" cy="5829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A17CC0-3B26-3A41-8B3D-530B24F490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35027" y="383283"/>
            <a:ext cx="976721" cy="5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493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Контакты + фото спикера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61B690-B2EB-9106-292E-F3089A22F3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D57313F-56F7-EB57-8F66-6E60006D6C3E}"/>
              </a:ext>
            </a:extLst>
          </p:cNvPr>
          <p:cNvSpPr txBox="1"/>
          <p:nvPr userDrawn="1"/>
        </p:nvSpPr>
        <p:spPr>
          <a:xfrm>
            <a:off x="442912" y="1733976"/>
            <a:ext cx="46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контакты</a:t>
            </a:r>
            <a:endParaRPr lang="en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5FDAE06-61CE-D339-3EE6-1AE44A1CA1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60918" y="0"/>
            <a:ext cx="6635750" cy="6858000"/>
          </a:xfrm>
          <a:prstGeom prst="rect">
            <a:avLst/>
          </a:prstGeom>
        </p:spPr>
      </p:pic>
      <p:sp>
        <p:nvSpPr>
          <p:cNvPr id="28" name="Picture Placeholder 24">
            <a:extLst>
              <a:ext uri="{FF2B5EF4-FFF2-40B4-BE49-F238E27FC236}">
                <a16:creationId xmlns:a16="http://schemas.microsoft.com/office/drawing/2014/main" id="{87BC7C86-5236-BB74-A3DD-98C2171914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61439" y="1627953"/>
            <a:ext cx="3224358" cy="3225228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F2416292-F7D6-65D6-8DD6-7A624BB4B9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76C9D7-5D1F-C0CC-12CA-DB69FA3E9B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EC53D6-604D-45EE-562B-733AA5D4E0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16D8A7-31D9-4E2C-6BB7-79121233796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83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пасибо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6BF9F43-616C-6D18-FE26-75A7A5411C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EBA19B4-8250-925D-188F-903806EF9E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305550" cy="6858000"/>
          </a:xfrm>
          <a:prstGeom prst="rect">
            <a:avLst/>
          </a:prstGeom>
        </p:spPr>
      </p:pic>
      <p:pic>
        <p:nvPicPr>
          <p:cNvPr id="4" name="Picture 17">
            <a:extLst>
              <a:ext uri="{FF2B5EF4-FFF2-40B4-BE49-F238E27FC236}">
                <a16:creationId xmlns:a16="http://schemas.microsoft.com/office/drawing/2014/main" id="{CFFFE149-61D5-276D-AC3C-8FD36D4DC7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3531" y="281245"/>
            <a:ext cx="1304434" cy="10482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A9DD02-643C-4DCA-63CC-CD7D957C85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05783" y="261039"/>
            <a:ext cx="895628" cy="972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F89870-7E42-14A4-1908-5B88309C67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43431" y="307877"/>
            <a:ext cx="901032" cy="9517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E107F-9F39-C9F2-D786-81C1EE7634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56877" y="307876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92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+ фото спикер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657ACA-3427-BB6E-78D6-56BD61E9AE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4A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57313F-56F7-EB57-8F66-6E60006D6C3E}"/>
              </a:ext>
            </a:extLst>
          </p:cNvPr>
          <p:cNvSpPr txBox="1"/>
          <p:nvPr userDrawn="1"/>
        </p:nvSpPr>
        <p:spPr>
          <a:xfrm>
            <a:off x="442913" y="1758932"/>
            <a:ext cx="46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контакты</a:t>
            </a:r>
            <a:endParaRPr lang="en-RU" sz="2800" b="1" dirty="0">
              <a:solidFill>
                <a:srgbClr val="F578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DC14A2-ADEC-ACC3-F2F4-21315AC7CF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5847" y="0"/>
            <a:ext cx="6635750" cy="6858000"/>
          </a:xfrm>
          <a:prstGeom prst="rect">
            <a:avLst/>
          </a:prstGeom>
        </p:spPr>
      </p:pic>
      <p:sp>
        <p:nvSpPr>
          <p:cNvPr id="28" name="Picture Placeholder 24">
            <a:extLst>
              <a:ext uri="{FF2B5EF4-FFF2-40B4-BE49-F238E27FC236}">
                <a16:creationId xmlns:a16="http://schemas.microsoft.com/office/drawing/2014/main" id="{87BC7C86-5236-BB74-A3DD-98C2171914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00183" y="1627953"/>
            <a:ext cx="3224358" cy="3225228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pic>
        <p:nvPicPr>
          <p:cNvPr id="5" name="Picture 17">
            <a:extLst>
              <a:ext uri="{FF2B5EF4-FFF2-40B4-BE49-F238E27FC236}">
                <a16:creationId xmlns:a16="http://schemas.microsoft.com/office/drawing/2014/main" id="{A83C6CF2-9551-B6A2-15AB-7DCEDD1AD3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210D5F-AFCB-B0A1-F340-C2C5746887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94EECE-37DE-AD1C-7CB3-DCF8E09707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A2881C-1C82-81D1-3C4E-3CC946DF1A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85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01B416-0B04-5962-641D-EEA74D61686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4A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827E85-D811-CDE0-1EFE-B7991900C3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24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39A4F2A1-8050-039C-A8D0-D1570EE598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83531" y="281245"/>
            <a:ext cx="1304434" cy="10482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CA0D84-27DF-B40C-F051-70BF97077A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05783" y="261039"/>
            <a:ext cx="895628" cy="97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AF6202-E999-17E1-8761-AF84F6227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3431" y="307877"/>
            <a:ext cx="901032" cy="9517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70A36D-4951-D23E-12CE-21DDDA61A3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56877" y="307876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42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спикер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21B260-3C6A-8169-3EA6-14E1C9864B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17BCCE-5D62-EAC9-422B-A3798CBF9C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56250" y="0"/>
            <a:ext cx="6635750" cy="6858000"/>
          </a:xfrm>
          <a:prstGeom prst="rect">
            <a:avLst/>
          </a:prstGeom>
        </p:spPr>
      </p:pic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19F62E2-F77E-4BCA-4750-C6E3821CB7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39170" y="943245"/>
            <a:ext cx="4462024" cy="4460605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DCCEB74-6079-5DEE-8D16-38198D12C3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3" y="2153824"/>
            <a:ext cx="4485690" cy="2660650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B66B7FA-877C-C864-A943-4205F69B63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5613" y="5403850"/>
            <a:ext cx="4491037" cy="3873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9DD418F2-52F6-45F0-6754-547680B04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5613" y="5805632"/>
            <a:ext cx="4491037" cy="6475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AF89D51A-D02F-7D77-1C0D-4260A393D71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437538-C8A1-BF86-D13B-D9A9F9B288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B4F1F2-C20E-BB69-9338-7FFA3AD423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88DE12-6FA5-4BA6-B4E5-0BBD3EA539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42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спикер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21B260-3C6A-8169-3EA6-14E1C9864B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17BCCE-5D62-EAC9-422B-A3798CBF9C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56250" y="0"/>
            <a:ext cx="6635750" cy="6858000"/>
          </a:xfrm>
          <a:prstGeom prst="rect">
            <a:avLst/>
          </a:prstGeom>
        </p:spPr>
      </p:pic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19F62E2-F77E-4BCA-4750-C6E3821CB7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39170" y="943245"/>
            <a:ext cx="4462024" cy="4460605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BA9A8D54-8096-07BD-A70D-30A4B93526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3" y="2153824"/>
            <a:ext cx="4485690" cy="2660650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8" name="Picture Placeholder 24">
            <a:extLst>
              <a:ext uri="{FF2B5EF4-FFF2-40B4-BE49-F238E27FC236}">
                <a16:creationId xmlns:a16="http://schemas.microsoft.com/office/drawing/2014/main" id="{49DC41E5-EA1D-588F-0C7B-DA264F3686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912" y="5177793"/>
            <a:ext cx="1275051" cy="127539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endParaRPr lang="en-RU" dirty="0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F0BFB01-99A2-53B2-8E24-63D9D8F947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2204" y="5805632"/>
            <a:ext cx="4491037" cy="6475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F423AA5D-2341-9511-1B8B-69FB81D2B8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92204" y="5403850"/>
            <a:ext cx="4491037" cy="3873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5513C320-6E79-E6B5-D535-DFDCCA9D5E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5AA58F-9F9A-C9F9-C624-893180009EA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BA39EE-76AD-76F8-6560-F75861AD56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EE85138-30C7-985A-ADA0-05CC781F6A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223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спикер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21B260-3C6A-8169-3EA6-14E1C9864B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8DA13866-EEEF-BA8D-512C-CDBEEA886E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82" y="4675724"/>
            <a:ext cx="5635617" cy="1156874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F578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EAE4EE12-9507-E6B6-AB99-0EB9550EC8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0383" y="5847157"/>
            <a:ext cx="4491037" cy="606031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D00AC8-621F-09FA-C29F-C8F56074AC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381" y="-109663"/>
            <a:ext cx="6897863" cy="5761048"/>
          </a:xfrm>
          <a:prstGeom prst="rect">
            <a:avLst/>
          </a:prstGeom>
        </p:spPr>
      </p:pic>
      <p:pic>
        <p:nvPicPr>
          <p:cNvPr id="2" name="Picture 17">
            <a:extLst>
              <a:ext uri="{FF2B5EF4-FFF2-40B4-BE49-F238E27FC236}">
                <a16:creationId xmlns:a16="http://schemas.microsoft.com/office/drawing/2014/main" id="{1EEFA211-7996-8558-6BCA-201B6809C7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BC26BF-35C5-07A8-EECD-895606DC52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93D51F-5DBD-0F8C-2404-69E683D0B3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4F48BD-12B6-5170-AE41-9220551241B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8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Контакты + фото спикера_з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84C30F9-8358-6567-BD4C-B9214E929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D57313F-56F7-EB57-8F66-6E60006D6C3E}"/>
              </a:ext>
            </a:extLst>
          </p:cNvPr>
          <p:cNvSpPr txBox="1"/>
          <p:nvPr userDrawn="1"/>
        </p:nvSpPr>
        <p:spPr>
          <a:xfrm>
            <a:off x="442912" y="1733976"/>
            <a:ext cx="46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контакты</a:t>
            </a:r>
            <a:endParaRPr lang="en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22D87FF-4D21-95B3-8B33-A3DB7CD431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56250" y="0"/>
            <a:ext cx="6635750" cy="6858000"/>
          </a:xfrm>
          <a:prstGeom prst="rect">
            <a:avLst/>
          </a:prstGeom>
        </p:spPr>
      </p:pic>
      <p:sp>
        <p:nvSpPr>
          <p:cNvPr id="28" name="Picture Placeholder 24">
            <a:extLst>
              <a:ext uri="{FF2B5EF4-FFF2-40B4-BE49-F238E27FC236}">
                <a16:creationId xmlns:a16="http://schemas.microsoft.com/office/drawing/2014/main" id="{87BC7C86-5236-BB74-A3DD-98C2171914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524730" y="1614305"/>
            <a:ext cx="3224358" cy="3225228"/>
          </a:xfrm>
          <a:prstGeom prst="ellipse">
            <a:avLst/>
          </a:prstGeom>
        </p:spPr>
        <p:txBody>
          <a:bodyPr/>
          <a:lstStyle/>
          <a:p>
            <a:endParaRPr lang="en-RU"/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89A76B84-DD7F-0307-8A05-1ECFC5B560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121" y="404813"/>
            <a:ext cx="1304434" cy="10482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51AAD0-2B7A-3978-D37C-8126C773D38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65373" y="384607"/>
            <a:ext cx="895628" cy="972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F8235-3C02-A992-4DF0-0319076EBC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3021" y="431445"/>
            <a:ext cx="901032" cy="9517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A416D6-8A6A-EFB1-7306-62FA8F5D94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6467" y="431444"/>
            <a:ext cx="1594785" cy="9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19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355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979258-6688-F3B3-15A8-0A170B8C4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8BEBA-61E6-AEBF-F5AA-FC66F7A82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DAC27-7400-620D-BED3-75DFBDD39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15BE3-8F85-5A48-813A-C3430EBC1F40}" type="datetimeFigureOut">
              <a:rPr lang="en-RU" smtClean="0"/>
              <a:t>4/1/26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A77E2-1C7A-206C-2A6A-61E919715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F042D-38C5-45D9-DC00-4BE4FD8BC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A863F-0E60-7944-AF89-7FCFFADBE373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8796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87" r:id="rId6"/>
    <p:sldLayoutId id="2147483689" r:id="rId7"/>
    <p:sldLayoutId id="2147483691" r:id="rId8"/>
    <p:sldLayoutId id="2147483688" r:id="rId9"/>
    <p:sldLayoutId id="2147483692" r:id="rId10"/>
    <p:sldLayoutId id="2147483664" r:id="rId11"/>
    <p:sldLayoutId id="2147483665" r:id="rId12"/>
    <p:sldLayoutId id="2147483667" r:id="rId13"/>
    <p:sldLayoutId id="2147483666" r:id="rId14"/>
    <p:sldLayoutId id="2147483677" r:id="rId15"/>
    <p:sldLayoutId id="2147483668" r:id="rId16"/>
    <p:sldLayoutId id="2147483669" r:id="rId17"/>
    <p:sldLayoutId id="2147483670" r:id="rId18"/>
    <p:sldLayoutId id="2147483673" r:id="rId19"/>
    <p:sldLayoutId id="2147483675" r:id="rId20"/>
    <p:sldLayoutId id="2147483676" r:id="rId21"/>
    <p:sldLayoutId id="2147483678" r:id="rId22"/>
    <p:sldLayoutId id="2147483671" r:id="rId23"/>
    <p:sldLayoutId id="2147483672" r:id="rId24"/>
    <p:sldLayoutId id="2147483679" r:id="rId25"/>
    <p:sldLayoutId id="2147483681" r:id="rId26"/>
    <p:sldLayoutId id="2147483682" r:id="rId27"/>
    <p:sldLayoutId id="2147483674" r:id="rId28"/>
    <p:sldLayoutId id="2147483685" r:id="rId29"/>
    <p:sldLayoutId id="2147483686" r:id="rId30"/>
    <p:sldLayoutId id="2147483684" r:id="rId31"/>
    <p:sldLayoutId id="2147483683" r:id="rId32"/>
    <p:sldLayoutId id="2147483680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5DBADD-5FD6-40B4-EA68-4B9B265975B3}"/>
              </a:ext>
            </a:extLst>
          </p:cNvPr>
          <p:cNvSpPr txBox="1"/>
          <p:nvPr/>
        </p:nvSpPr>
        <p:spPr>
          <a:xfrm>
            <a:off x="795130" y="1474361"/>
            <a:ext cx="10151166" cy="4196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buNone/>
            </a:pPr>
            <a:r>
              <a:rPr lang="ru-RU" sz="2600" kern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2022 года во исполнение пункта 3 перечня поручений Президента Российской Федерации от 14 июня 2022 г. № Пр-1049ГС по итогам заседания Президиума Государственного Совета Российской Федерации 25 мая 2022 г. (далее – Поручение) Минпросвещения России ведется </a:t>
            </a:r>
            <a:r>
              <a:rPr lang="ru-RU" sz="2600" b="1" kern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поэтапная работа </a:t>
            </a:r>
            <a:br>
              <a:rPr lang="ru-RU" sz="2600" b="1" kern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600" b="1" kern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реализации мер государственной поддержки в части подготовки и внедрения программ просветительской деятельности для родителей детей, посещающих дошкольные образовательные организации (далее – ДОО)</a:t>
            </a:r>
            <a:r>
              <a:rPr lang="ru-RU" sz="2600" kern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140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15A85-D485-F363-0E07-BA84C40F9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7FA288-87D0-DEF3-A454-4AEF527DC352}"/>
              </a:ext>
            </a:extLst>
          </p:cNvPr>
          <p:cNvSpPr txBox="1"/>
          <p:nvPr/>
        </p:nvSpPr>
        <p:spPr>
          <a:xfrm>
            <a:off x="795130" y="1302083"/>
            <a:ext cx="10151166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Просветительская деятельность является одной из задач взаимодействия педагогического коллектива ДОО с семьями обучающихся, что закреплено 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федеральной образовательной программе дошкольного образования,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утвержденной приказом Минпросвещения России от 25 ноября 2022 г. № 1028 (далее – ФОП ДО, Приказ №1028) (пункты 26 и 28.4 ФОП ДО).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№1028 зарегистрирован в Минюсте России 28 декабря 2022 г., регистрационный № 71847. Государственная регистрация в Минюсте России 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занесение в Государственный реестр нормативных правовых актов федеральных органов исполнительной власти означают, что приказ приобретает статус нормативного правового документа федерального уровня и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обязательным к исполнению во всех образовательных организациях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реализующих образовательные программы дошкольного образования, на территории Российской Федерации вне зависимости от формы собственности.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485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2660</TotalTime>
  <Words>195</Words>
  <Application>Microsoft Macintosh PowerPoint</Application>
  <PresentationFormat>Широкоэкранный</PresentationFormat>
  <Paragraphs>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42</cp:revision>
  <dcterms:created xsi:type="dcterms:W3CDTF">2024-02-25T08:53:22Z</dcterms:created>
  <dcterms:modified xsi:type="dcterms:W3CDTF">2026-04-01T08:00:16Z</dcterms:modified>
</cp:coreProperties>
</file>