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66EE8-133C-44F6-86CA-A7E642997E1C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DBF8D-D757-4B5D-B6D6-0C709929D0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66EE8-133C-44F6-86CA-A7E642997E1C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DBF8D-D757-4B5D-B6D6-0C709929D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66EE8-133C-44F6-86CA-A7E642997E1C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DBF8D-D757-4B5D-B6D6-0C709929D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66EE8-133C-44F6-86CA-A7E642997E1C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DBF8D-D757-4B5D-B6D6-0C709929D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66EE8-133C-44F6-86CA-A7E642997E1C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DBF8D-D757-4B5D-B6D6-0C709929D0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66EE8-133C-44F6-86CA-A7E642997E1C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DBF8D-D757-4B5D-B6D6-0C709929D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66EE8-133C-44F6-86CA-A7E642997E1C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DBF8D-D757-4B5D-B6D6-0C709929D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66EE8-133C-44F6-86CA-A7E642997E1C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DBF8D-D757-4B5D-B6D6-0C709929D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66EE8-133C-44F6-86CA-A7E642997E1C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DBF8D-D757-4B5D-B6D6-0C709929D00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66EE8-133C-44F6-86CA-A7E642997E1C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DBF8D-D757-4B5D-B6D6-0C709929D0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D66EE8-133C-44F6-86CA-A7E642997E1C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4DBF8D-D757-4B5D-B6D6-0C709929D0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2D66EE8-133C-44F6-86CA-A7E642997E1C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54DBF8D-D757-4B5D-B6D6-0C709929D00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/>
          <a:lstStyle/>
          <a:p>
            <a:pPr algn="ctr"/>
            <a:r>
              <a:rPr lang="ru-RU" dirty="0" smtClean="0"/>
              <a:t>Правила безопасного поведения в садике и дома.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1429" r="2617" b="14445"/>
          <a:stretch/>
        </p:blipFill>
        <p:spPr>
          <a:xfrm>
            <a:off x="2267744" y="2492896"/>
            <a:ext cx="5179843" cy="359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14825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64704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35561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24906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3942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6313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8391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42816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32699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37996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7989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15900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20039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31275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14196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37350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26028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1870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15412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35313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96268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08720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1037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60" y="981075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11405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3462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6819942" cy="4800600"/>
          </a:xfrm>
        </p:spPr>
      </p:pic>
    </p:spTree>
    <p:extLst>
      <p:ext uri="{BB962C8B-B14F-4D97-AF65-F5344CB8AC3E}">
        <p14:creationId xmlns:p14="http://schemas.microsoft.com/office/powerpoint/2010/main" val="8151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</TotalTime>
  <Words>8</Words>
  <Application>Microsoft Office PowerPoint</Application>
  <PresentationFormat>Экран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Правила безопасного поведения в садике и дома.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безопасного поведения в садике и дома.</dc:title>
  <dc:creator>Admin</dc:creator>
  <cp:lastModifiedBy>Admin</cp:lastModifiedBy>
  <cp:revision>2</cp:revision>
  <dcterms:created xsi:type="dcterms:W3CDTF">2017-04-22T17:46:32Z</dcterms:created>
  <dcterms:modified xsi:type="dcterms:W3CDTF">2017-04-22T18:06:08Z</dcterms:modified>
</cp:coreProperties>
</file>